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2" r:id="rId9"/>
    <p:sldId id="283" r:id="rId10"/>
    <p:sldId id="284" r:id="rId11"/>
    <p:sldId id="289" r:id="rId12"/>
    <p:sldId id="290" r:id="rId13"/>
    <p:sldId id="291" r:id="rId14"/>
    <p:sldId id="285" r:id="rId15"/>
    <p:sldId id="29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2"/>
            <p14:sldId id="283"/>
            <p14:sldId id="284"/>
            <p14:sldId id="289"/>
            <p14:sldId id="290"/>
            <p14:sldId id="291"/>
            <p14:sldId id="285"/>
            <p14:sldId id="292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02.02.2019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0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17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6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6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02.02.2019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02.02.2019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02.02.2019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02.02.2019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02.02.2019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02.02.2019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02.02.2019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ute-pictures.blogspot.in/2011/08/75-free-stock-images-3d-human-character.html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ns-soapbox.com/2012/06/10/a-comprehensive-guide-to-story-writing/sum-up/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ns-soapbox.com/2012/06/10/a-comprehensive-guide-to-story-writing/sum-up/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cdomainpictures.net/view-image.php?image=187793&amp;picture=printable-blank-monthly-calendar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nice-to-meet-you-introduction-meet-1185863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rcocardinale.blogspot.com/2014/07/tips-for-job-applicants.html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rsztaty.ziolowo.pl/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oi.es/blogs/imsd/project-management-why-do-projects-fail/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ingboing.net/2011/03/15/an-expert-in-one-fie.html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urses.lumenlearning.com/boundless-business/chapter/the-functions-and-goals-of-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97216" y="1492071"/>
            <a:ext cx="4035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Kompetencje potrzebne do prowadzenia procesu wspomagania na czterech etapach. 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B07547F-4563-437F-A3DA-8DF52DE1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98" y="2075237"/>
            <a:ext cx="3088127" cy="22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48607" y="1913094"/>
            <a:ext cx="4035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Analiza własnych zasobów i ogra-niczeń, które mają wpływ na realizację wspomagania. 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D29521C-5C04-4788-A09C-D21A94C86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884" y="2235232"/>
            <a:ext cx="4774509" cy="25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48607" y="1913094"/>
            <a:ext cx="4035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Zasoby zewnętrzne jako pomoc dla osoby prowadzącej wspomaganie. 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BC298A-AB49-40E1-81FD-2B1BFC36A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5439" y="2152594"/>
            <a:ext cx="3576380" cy="23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65232" y="2278854"/>
            <a:ext cx="4035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Cele rozwojowe: indywidualne oraz własnej instytucji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44BEB8-A6D2-4CC0-A39B-EE1D7821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127" y="192815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2680100" y="1391674"/>
            <a:ext cx="6578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</a:rPr>
              <a:t>Podsumujmy</a:t>
            </a:r>
            <a:r>
              <a:rPr lang="pl-PL" sz="5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124F8A3-C62E-432B-9673-79131E64C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9728" y="2643529"/>
            <a:ext cx="3472543" cy="27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3545" y="1197628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890642" y="1303271"/>
            <a:ext cx="8544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solidFill>
                  <a:srgbClr val="FF0000"/>
                </a:solidFill>
              </a:rPr>
              <a:t>Dziękuję za uwagę!</a:t>
            </a:r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124F8A3-C62E-432B-9673-79131E64C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5313" y="2560592"/>
            <a:ext cx="3472543" cy="27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II - Dzień III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887" y="1910442"/>
            <a:ext cx="5040085" cy="30371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8000" b="1" dirty="0">
                <a:solidFill>
                  <a:srgbClr val="FF0000"/>
                </a:solidFill>
              </a:rPr>
              <a:t>Zacznijmy od …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8D70AD5-0AC2-490C-9958-3622F2138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0442"/>
            <a:ext cx="4555673" cy="30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986116" y="1408002"/>
            <a:ext cx="7966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Etapy wspomagania szkoły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z uwzględnieniem różnych metod zbierania danych.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7016956-9A59-4419-BF31-40B268C98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25923" y="3429000"/>
            <a:ext cx="3086971" cy="23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69342" y="1921026"/>
            <a:ext cx="4119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Przebieg warsztatu diagnostyczno-rozwojowego.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16" name="Obraz 15" descr="Obraz zawierający stół, osoba, ściana, siedzi&#10;&#10;Opis wygenerowany automatycznie">
            <a:extLst>
              <a:ext uri="{FF2B5EF4-FFF2-40B4-BE49-F238E27FC236}">
                <a16:creationId xmlns:a16="http://schemas.microsoft.com/office/drawing/2014/main" id="{04590AF0-6E5E-436E-90D3-3102FE578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20257" y="1921026"/>
            <a:ext cx="51383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Reguły planowania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procesu wspomagania.</a:t>
            </a:r>
          </a:p>
        </p:txBody>
      </p:sp>
      <p:pic>
        <p:nvPicPr>
          <p:cNvPr id="17" name="Obraz 16" descr="Obraz zawierający meble&#10;&#10;Opis wygenerowany automatycznie">
            <a:extLst>
              <a:ext uri="{FF2B5EF4-FFF2-40B4-BE49-F238E27FC236}">
                <a16:creationId xmlns:a16="http://schemas.microsoft.com/office/drawing/2014/main" id="{5735D845-5972-41EC-9788-E9AAAD736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97196" y="2999600"/>
            <a:ext cx="4610793" cy="31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3591098" y="1450054"/>
            <a:ext cx="74493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b="1" dirty="0">
                <a:solidFill>
                  <a:srgbClr val="FF0000"/>
                </a:solidFill>
              </a:rPr>
              <a:t>Kryteria wyboru ekspertów </a:t>
            </a:r>
          </a:p>
          <a:p>
            <a:pPr algn="r"/>
            <a:r>
              <a:rPr lang="pl-PL" sz="4400" b="1" dirty="0">
                <a:solidFill>
                  <a:srgbClr val="FF0000"/>
                </a:solidFill>
              </a:rPr>
              <a:t>w zakresie nauczania przez eksperymentowanie, doświadczanie i metody aktywizujące.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3A4F699-DFA5-4EEA-A7B2-1D03D5A72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2282" y="2061555"/>
            <a:ext cx="3391443" cy="24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3557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Zmiana jako element rozwoju szkoły. Jak sobie z nią radzić?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573F3E-1F08-4BDA-AC1F-67934F5B42B6}"/>
              </a:ext>
            </a:extLst>
          </p:cNvPr>
          <p:cNvSpPr txBox="1"/>
          <p:nvPr/>
        </p:nvSpPr>
        <p:spPr>
          <a:xfrm>
            <a:off x="2394790" y="6003726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courses.lumenlearning.com/boundless-business/chapter/the-functions-and-goals-of-hr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06D9C6C-A28D-4973-BBBE-BE926038F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832" y="1499557"/>
            <a:ext cx="4766841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136</Words>
  <Application>Microsoft Office PowerPoint</Application>
  <PresentationFormat>Panoramiczny</PresentationFormat>
  <Paragraphs>40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144</cp:revision>
  <dcterms:created xsi:type="dcterms:W3CDTF">2018-12-02T13:14:09Z</dcterms:created>
  <dcterms:modified xsi:type="dcterms:W3CDTF">2019-02-01T23:50:23Z</dcterms:modified>
</cp:coreProperties>
</file>